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90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C1B752-B980-4479-8751-B765CE937FFE}">
          <p14:sldIdLst>
            <p14:sldId id="290"/>
            <p14:sldId id="256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Beginning to Look a Lot Like Christmas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Things You See During the Christmas Season</a:t>
            </a:r>
          </a:p>
        </p:txBody>
      </p:sp>
    </p:spTree>
    <p:extLst>
      <p:ext uri="{BB962C8B-B14F-4D97-AF65-F5344CB8AC3E}">
        <p14:creationId xmlns:p14="http://schemas.microsoft.com/office/powerpoint/2010/main" val="198828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Holly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Icicle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Stockings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144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</TotalTime>
  <Words>22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It’s Beginning to Look a Lot Like Christmas</vt:lpstr>
      <vt:lpstr>Snow</vt:lpstr>
      <vt:lpstr>Holly</vt:lpstr>
      <vt:lpstr>Icicle</vt:lpstr>
      <vt:lpstr>Wreath</vt:lpstr>
      <vt:lpstr>Stockings</vt:lpstr>
      <vt:lpstr>Bells</vt:lpstr>
      <vt:lpstr>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Smith</dc:creator>
  <cp:lastModifiedBy>Nate Smith</cp:lastModifiedBy>
  <cp:revision>11</cp:revision>
  <dcterms:created xsi:type="dcterms:W3CDTF">2016-05-05T21:58:30Z</dcterms:created>
  <dcterms:modified xsi:type="dcterms:W3CDTF">2017-11-30T23:31:41Z</dcterms:modified>
</cp:coreProperties>
</file>